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  <p:sldMasterId id="2147483841" r:id="rId2"/>
  </p:sldMasterIdLst>
  <p:notesMasterIdLst>
    <p:notesMasterId r:id="rId12"/>
  </p:notesMasterIdLst>
  <p:sldIdLst>
    <p:sldId id="312" r:id="rId3"/>
    <p:sldId id="313" r:id="rId4"/>
    <p:sldId id="311" r:id="rId5"/>
    <p:sldId id="305" r:id="rId6"/>
    <p:sldId id="306" r:id="rId7"/>
    <p:sldId id="307" r:id="rId8"/>
    <p:sldId id="308" r:id="rId9"/>
    <p:sldId id="309" r:id="rId10"/>
    <p:sldId id="310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22" autoAdjust="0"/>
  </p:normalViewPr>
  <p:slideViewPr>
    <p:cSldViewPr>
      <p:cViewPr varScale="1">
        <p:scale>
          <a:sx n="82" d="100"/>
          <a:sy n="82" d="100"/>
        </p:scale>
        <p:origin x="-101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11/03/2021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9D1C6-728C-4E3D-B426-3038FAB7690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3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3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82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9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07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11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26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5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76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66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07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3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3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8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0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1.wdp"/><Relationship Id="rId22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5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16.gif"/><Relationship Id="rId10" Type="http://schemas.openxmlformats.org/officeDocument/2006/relationships/audio" Target="../media/media8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6.png"/><Relationship Id="rId2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slide" Target="slide5.xml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6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9.mp3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openxmlformats.org/officeDocument/2006/relationships/image" Target="../media/image14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24" Type="http://schemas.openxmlformats.org/officeDocument/2006/relationships/image" Target="../media/image7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1" y="261989"/>
            <a:ext cx="7554686" cy="6232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vi-V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THỦ ĐỨC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GIỒNG ÔNG TỐ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5" y="117966"/>
            <a:ext cx="932874" cy="911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16" y="1657350"/>
            <a:ext cx="8801671" cy="145424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  <a:r>
              <a:rPr lang="vi-VN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ĐỒ DÙNG DẠY HỌC </a:t>
            </a:r>
          </a:p>
          <a:p>
            <a:pPr algn="ctr"/>
            <a:r>
              <a:rPr lang="vi-VN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 TRƯỜNG</a:t>
            </a:r>
          </a:p>
          <a:p>
            <a:pPr algn="ctr"/>
            <a:r>
              <a:rPr lang="vi-VN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2020 - 2021</a:t>
            </a:r>
            <a:endParaRPr lang="en-US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8703" y="3501999"/>
            <a:ext cx="6162350" cy="6232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1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963" y="285751"/>
            <a:ext cx="8314006" cy="450124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lvl="0"/>
            <a:r>
              <a:rPr lang="vi-VN" sz="3000" dirty="0">
                <a:latin typeface="+mj-lt"/>
              </a:rPr>
              <a:t>- Tên sản phẩm: </a:t>
            </a:r>
            <a:r>
              <a:rPr lang="vi-VN" sz="3000" dirty="0" smtClean="0">
                <a:latin typeface="+mj-lt"/>
              </a:rPr>
              <a:t>Chèo thuyền cùng bé</a:t>
            </a:r>
            <a:endParaRPr lang="en-US" sz="3000" dirty="0">
              <a:latin typeface="+mj-lt"/>
            </a:endParaRPr>
          </a:p>
          <a:p>
            <a:pPr lvl="0"/>
            <a:r>
              <a:rPr lang="vi-VN" sz="3000" dirty="0">
                <a:latin typeface="+mj-lt"/>
              </a:rPr>
              <a:t>- Hình thức: Trò chơi trên chương trình Powerpoint.</a:t>
            </a:r>
            <a:endParaRPr lang="en-US" sz="3000" dirty="0">
              <a:latin typeface="+mj-lt"/>
            </a:endParaRPr>
          </a:p>
          <a:p>
            <a:pPr lvl="0"/>
            <a:r>
              <a:rPr lang="vi-VN" sz="3000" dirty="0">
                <a:latin typeface="+mj-lt"/>
              </a:rPr>
              <a:t>- Vận dụng: Tất cả các môn học và các hoạt động trong tiết học.</a:t>
            </a:r>
            <a:endParaRPr lang="en-US" sz="3000" dirty="0">
              <a:latin typeface="+mj-lt"/>
            </a:endParaRPr>
          </a:p>
          <a:p>
            <a:pPr lvl="0"/>
            <a:r>
              <a:rPr lang="vi-VN" sz="3000" dirty="0">
                <a:latin typeface="+mj-lt"/>
              </a:rPr>
              <a:t>- Cách chơi: Ở trò chơi này, </a:t>
            </a:r>
            <a:r>
              <a:rPr lang="vi-VN" sz="3000" dirty="0" smtClean="0">
                <a:latin typeface="+mj-lt"/>
              </a:rPr>
              <a:t>để chèo thuyền đến đích HS phải vượt qua những câu hỏi, mỗi câu trả lời đúng sẽ giúp </a:t>
            </a:r>
            <a:r>
              <a:rPr lang="vi-VN" sz="3000" smtClean="0">
                <a:latin typeface="+mj-lt"/>
              </a:rPr>
              <a:t>HS vượt qua chướng ngại vật và đến đích</a:t>
            </a:r>
            <a:r>
              <a:rPr lang="vi-VN" sz="3000" smtClean="0">
                <a:latin typeface="+mj-lt"/>
              </a:rPr>
              <a:t>.</a:t>
            </a:r>
            <a:endParaRPr lang="en-US" sz="3000" dirty="0">
              <a:latin typeface="+mj-lt"/>
            </a:endParaRPr>
          </a:p>
          <a:p>
            <a:pPr lvl="0"/>
            <a:r>
              <a:rPr lang="vi-VN" sz="3000" dirty="0">
                <a:latin typeface="+mj-lt"/>
              </a:rPr>
              <a:t>- Thực hiện sản phẩm: Tập thể GV khối 1.</a:t>
            </a:r>
            <a:endParaRPr lang="en-US" sz="30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3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7785" y="676004"/>
            <a:ext cx="556477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3600" b="1" dirty="0">
                <a:solidFill>
                  <a:prstClr val="black"/>
                </a:solidFill>
              </a:rPr>
              <a:t>ĐỒ DÙNG DẠY HỌC KHỐI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2286" y="1557747"/>
            <a:ext cx="208679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4500" b="1" i="1" dirty="0" err="1">
                <a:solidFill>
                  <a:srgbClr val="00B050"/>
                </a:solidFill>
              </a:rPr>
              <a:t>Trò</a:t>
            </a:r>
            <a:r>
              <a:rPr lang="en-US" sz="4500" b="1" i="1" dirty="0">
                <a:solidFill>
                  <a:srgbClr val="00B050"/>
                </a:solidFill>
              </a:rPr>
              <a:t> </a:t>
            </a:r>
            <a:r>
              <a:rPr lang="en-US" sz="4500" b="1" i="1" dirty="0" err="1">
                <a:solidFill>
                  <a:srgbClr val="00B050"/>
                </a:solidFill>
              </a:rPr>
              <a:t>chơi</a:t>
            </a:r>
            <a:endParaRPr lang="en-US" sz="4500" b="1" i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0270" y="2459926"/>
            <a:ext cx="4526478" cy="178153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urveDown">
              <a:avLst>
                <a:gd name="adj" fmla="val 3030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vi-VN" sz="41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CHÈO THUYỀN CÙNG BÉ</a:t>
            </a:r>
            <a:endParaRPr lang="en-US" sz="41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93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857251"/>
            <a:ext cx="9144000" cy="4778385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8972"/>
            <a:ext cx="4528885" cy="339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038600" y="857251"/>
            <a:ext cx="3329108" cy="28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9144000" cy="108585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CHÈO THUYỀN CÙNG BÉ</a:t>
            </a:r>
            <a:endParaRPr lang="en-US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1543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63546" y="-1"/>
            <a:ext cx="18188633" cy="5635636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889544"/>
            <a:ext cx="4528885" cy="339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3" y="3314701"/>
            <a:ext cx="1809881" cy="13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42" y="4012001"/>
            <a:ext cx="2486566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2400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8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87" y="2982274"/>
            <a:ext cx="1809881" cy="13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79053" cy="2242338"/>
            <a:chOff x="2743200" y="457200"/>
            <a:chExt cx="497905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45338" y="1348261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h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ai</a:t>
              </a:r>
              <a:r>
                <a:rPr lang="en-US" sz="3600" b="1" dirty="0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möôi</a:t>
              </a:r>
              <a:r>
                <a:rPr lang="en-US" sz="3600" b="1" dirty="0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moát</a:t>
              </a:r>
              <a:endParaRPr lang="en-US" sz="3600" b="1" dirty="0">
                <a:solidFill>
                  <a:srgbClr val="FF0000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5341" y="3359457"/>
            <a:ext cx="865578" cy="827219"/>
            <a:chOff x="3482169" y="5467908"/>
            <a:chExt cx="865578" cy="110295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42775" y="3294538"/>
            <a:ext cx="865578" cy="827219"/>
            <a:chOff x="3482169" y="5467908"/>
            <a:chExt cx="865578" cy="110295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57917" y="4184398"/>
            <a:ext cx="865578" cy="827219"/>
            <a:chOff x="3482169" y="5467908"/>
            <a:chExt cx="865578" cy="110295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86854" y="4153089"/>
            <a:ext cx="865578" cy="827219"/>
            <a:chOff x="3482169" y="5467908"/>
            <a:chExt cx="865578" cy="1102959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49400" y="3376898"/>
            <a:ext cx="2286000" cy="1540884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26289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57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79053" cy="2242338"/>
            <a:chOff x="2743200" y="457200"/>
            <a:chExt cx="497905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45338" y="1481005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h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ai</a:t>
              </a:r>
              <a:r>
                <a:rPr lang="en-US" sz="3600" b="1" dirty="0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möôi</a:t>
              </a:r>
              <a:r>
                <a:rPr lang="en-US" sz="3600" b="1" dirty="0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laêm</a:t>
              </a:r>
              <a:endParaRPr lang="en-US" sz="3600" b="1" dirty="0">
                <a:solidFill>
                  <a:srgbClr val="FF0000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5341" y="3359457"/>
            <a:ext cx="865578" cy="827219"/>
            <a:chOff x="3482169" y="5467908"/>
            <a:chExt cx="865578" cy="110295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71409" y="4099450"/>
            <a:ext cx="865578" cy="827219"/>
            <a:chOff x="3482169" y="5467908"/>
            <a:chExt cx="865578" cy="110295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22601" y="3251641"/>
            <a:ext cx="865578" cy="827219"/>
            <a:chOff x="3482169" y="5467908"/>
            <a:chExt cx="865578" cy="110295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86854" y="4153089"/>
            <a:ext cx="865578" cy="827219"/>
            <a:chOff x="3482169" y="5467908"/>
            <a:chExt cx="865578" cy="1102959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032" y="3105250"/>
            <a:ext cx="2286000" cy="1540884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736" y="3359460"/>
            <a:ext cx="2677699" cy="1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2288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60621" cy="2242338"/>
            <a:chOff x="2743200" y="457200"/>
            <a:chExt cx="496062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26906" y="1454901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Soá</a:t>
              </a:r>
              <a:r>
                <a:rPr lang="en-US" sz="3600" b="1" dirty="0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 34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ñoïc</a:t>
              </a:r>
              <a:r>
                <a:rPr lang="en-US" sz="3600" b="1" dirty="0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laø</a:t>
              </a:r>
              <a:endParaRPr lang="en-US" sz="3600" b="1" dirty="0">
                <a:solidFill>
                  <a:prstClr val="black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41837" y="3758259"/>
            <a:ext cx="1118833" cy="118294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46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b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Ba möôi tö</a:t>
              </a:r>
              <a:endParaRPr lang="en-US" sz="1400" b="1" dirty="0">
                <a:solidFill>
                  <a:srgbClr val="FF0000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26909" y="3758259"/>
            <a:ext cx="1226085" cy="1069756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7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b</a:t>
              </a:r>
              <a:r>
                <a:rPr lang="en-US" sz="1600" b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a möôi laêm</a:t>
              </a:r>
              <a:endParaRPr lang="en-US" sz="1600" b="1" dirty="0">
                <a:solidFill>
                  <a:srgbClr val="FF0000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0" y="3250597"/>
            <a:ext cx="2677699" cy="1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0600" y="3947690"/>
            <a:ext cx="1574800" cy="9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2400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6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76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6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957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1"/>
            <a:ext cx="4922091" cy="2242338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1359348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s</a:t>
              </a:r>
              <a:r>
                <a:rPr lang="en-US" sz="3600" b="1" dirty="0" err="1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oá</a:t>
              </a:r>
              <a:r>
                <a:rPr lang="en-US" sz="3600" b="1" dirty="0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 40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ñoïc</a:t>
              </a:r>
              <a:r>
                <a:rPr lang="en-US" sz="3600" b="1" dirty="0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VNI-Aptima" pitchFamily="2" charset="0"/>
                  <a:cs typeface="Times New Roman" pitchFamily="18" charset="0"/>
                </a:rPr>
                <a:t>laø</a:t>
              </a:r>
              <a:endParaRPr lang="en-US" sz="3600" b="1" dirty="0">
                <a:solidFill>
                  <a:prstClr val="black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86400" y="3428040"/>
            <a:ext cx="1378786" cy="1231339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96091" y="5662959"/>
              <a:ext cx="745348" cy="551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b</a:t>
              </a:r>
              <a:r>
                <a:rPr lang="en-US" b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oán möôi boán</a:t>
              </a:r>
              <a:endParaRPr lang="en-US" b="1" dirty="0">
                <a:solidFill>
                  <a:srgbClr val="FF0000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88376" y="3303042"/>
            <a:ext cx="1362238" cy="1317476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492771" y="5771138"/>
              <a:ext cx="745348" cy="564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 err="1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b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oán</a:t>
              </a:r>
              <a:r>
                <a:rPr lang="en-US" sz="2000" b="1" dirty="0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VNI-Aptima" pitchFamily="2" charset="0"/>
                  <a:cs typeface="Times New Roman" pitchFamily="18" charset="0"/>
                </a:rPr>
                <a:t>möôi</a:t>
              </a:r>
              <a:endParaRPr lang="en-US" sz="2000" b="1" dirty="0">
                <a:solidFill>
                  <a:srgbClr val="FF0000"/>
                </a:solidFill>
                <a:latin typeface="VNI-Aptima" pitchFamily="2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9522" y="3668096"/>
            <a:ext cx="1574800" cy="9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4278621" y="2589706"/>
            <a:ext cx="2750842" cy="32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65" y="95650"/>
            <a:ext cx="3325409" cy="24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3159433" y="730628"/>
            <a:ext cx="3329108" cy="28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9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6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76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6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6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957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220&quot;&gt;&lt;property id=&quot;20148&quot; value=&quot;5&quot;/&gt;&lt;property id=&quot;20300&quot; value=&quot;Slide 1&quot;/&gt;&lt;property id=&quot;20307&quot; value=&quot;274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1&quot;/&gt;&lt;property id=&quot;20307&quot; value=&quot;278&quot;/&gt;&lt;/object&gt;&lt;object type=&quot;3&quot; unique_id=&quot;532694&quot;&gt;&lt;property id=&quot;20148&quot; value=&quot;5&quot;/&gt;&lt;property id=&quot;20300&quot; value=&quot;Slide 3&quot;/&gt;&lt;property id=&quot;20307&quot; value=&quot;297&quot;/&gt;&lt;/object&gt;&lt;object type=&quot;3&quot; unique_id=&quot;533092&quot;&gt;&lt;property id=&quot;20148&quot; value=&quot;5&quot;/&gt;&lt;property id=&quot;20300&quot; value=&quot;Slide 4&quot;/&gt;&lt;property id=&quot;20307&quot; value=&quot;299&quot;/&gt;&lt;/object&gt;&lt;object type=&quot;3&quot; unique_id=&quot;533093&quot;&gt;&lt;property id=&quot;20148&quot; value=&quot;5&quot;/&gt;&lt;property id=&quot;20300&quot; value=&quot;Slide 5&quot;/&gt;&lt;property id=&quot;20307&quot; value=&quot;298&quot;/&gt;&lt;/object&gt;&lt;object type=&quot;3&quot; unique_id=&quot;533663&quot;&gt;&lt;property id=&quot;20148&quot; value=&quot;5&quot;/&gt;&lt;property id=&quot;20300&quot; value=&quot;Slide 8&quot;/&gt;&lt;property id=&quot;20307&quot; value=&quot;300&quot;/&gt;&lt;/object&gt;&lt;object type=&quot;3&quot; unique_id=&quot;534056&quot;&gt;&lt;property id=&quot;20148&quot; value=&quot;5&quot;/&gt;&lt;property id=&quot;20300&quot; value=&quot;Slide 11&quot;/&gt;&lt;property id=&quot;20307&quot; value=&quot;301&quot;/&gt;&lt;/object&gt;&lt;object type=&quot;3&quot; unique_id=&quot;534204&quot;&gt;&lt;property id=&quot;20148&quot; value=&quot;5&quot;/&gt;&lt;property id=&quot;20300&quot; value=&quot;Slide 13&quot;/&gt;&lt;property id=&quot;20307&quot; value=&quot;302&quot;/&gt;&lt;/object&gt;&lt;object type=&quot;3&quot; unique_id=&quot;534367&quot;&gt;&lt;property id=&quot;20148&quot; value=&quot;5&quot;/&gt;&lt;property id=&quot;20300&quot; value=&quot;Slide 12&quot;/&gt;&lt;property id=&quot;20307&quot; value=&quot;304&quot;/&gt;&lt;/object&gt;&lt;object type=&quot;3&quot; unique_id=&quot;534776&quot;&gt;&lt;property id=&quot;20148&quot; value=&quot;5&quot;/&gt;&lt;property id=&quot;20300&quot; value=&quot;Slide 15&quot;/&gt;&lt;property id=&quot;20307&quot; value=&quot;305&quot;/&gt;&lt;/object&gt;&lt;object type=&quot;3&quot; unique_id=&quot;534777&quot;&gt;&lt;property id=&quot;20148&quot; value=&quot;5&quot;/&gt;&lt;property id=&quot;20300&quot; value=&quot;Slide 16&quot;/&gt;&lt;property id=&quot;20307&quot; value=&quot;306&quot;/&gt;&lt;/object&gt;&lt;object type=&quot;3&quot; unique_id=&quot;534778&quot;&gt;&lt;property id=&quot;20148&quot; value=&quot;5&quot;/&gt;&lt;property id=&quot;20300&quot; value=&quot;Slide 17&quot;/&gt;&lt;property id=&quot;20307&quot; value=&quot;307&quot;/&gt;&lt;/object&gt;&lt;object type=&quot;3&quot; unique_id=&quot;534779&quot;&gt;&lt;property id=&quot;20148&quot; value=&quot;5&quot;/&gt;&lt;property id=&quot;20300&quot; value=&quot;Slide 18&quot;/&gt;&lt;property id=&quot;20307&quot; value=&quot;308&quot;/&gt;&lt;/object&gt;&lt;object type=&quot;3&quot; unique_id=&quot;534780&quot;&gt;&lt;property id=&quot;20148&quot; value=&quot;5&quot;/&gt;&lt;property id=&quot;20300&quot; value=&quot;Slide 19&quot;/&gt;&lt;property id=&quot;20307&quot; value=&quot;309&quot;/&gt;&lt;/object&gt;&lt;object type=&quot;3&quot; unique_id=&quot;534781&quot;&gt;&lt;property id=&quot;20148&quot; value=&quot;5&quot;/&gt;&lt;property id=&quot;20300&quot; value=&quot;Slide 20&quot;/&gt;&lt;property id=&quot;20307&quot; value=&quot;310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169</Words>
  <Application>Microsoft Office PowerPoint</Application>
  <PresentationFormat>On-screen Show (16:9)</PresentationFormat>
  <Paragraphs>32</Paragraphs>
  <Slides>9</Slides>
  <Notes>1</Notes>
  <HiddenSlides>0</HiddenSlides>
  <MMClips>31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117</cp:revision>
  <dcterms:created xsi:type="dcterms:W3CDTF">2020-08-01T07:13:48Z</dcterms:created>
  <dcterms:modified xsi:type="dcterms:W3CDTF">2021-03-11T15:39:57Z</dcterms:modified>
</cp:coreProperties>
</file>